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93" r:id="rId2"/>
    <p:sldId id="290" r:id="rId3"/>
    <p:sldId id="273" r:id="rId4"/>
    <p:sldId id="274" r:id="rId5"/>
    <p:sldId id="275" r:id="rId6"/>
    <p:sldId id="276" r:id="rId7"/>
    <p:sldId id="277" r:id="rId8"/>
    <p:sldId id="292" r:id="rId9"/>
    <p:sldId id="278" r:id="rId10"/>
    <p:sldId id="280" r:id="rId11"/>
    <p:sldId id="281" r:id="rId12"/>
    <p:sldId id="282" r:id="rId13"/>
    <p:sldId id="283" r:id="rId14"/>
    <p:sldId id="285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CC0000"/>
    <a:srgbClr val="000099"/>
    <a:srgbClr val="3B954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7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2B1F499-39C0-476C-A425-D1B13657CE24}" type="datetimeFigureOut">
              <a:rPr lang="ru-RU" smtClean="0"/>
              <a:t>13.09.2015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68ADAF-2758-40D8-BCAD-415BF9611A0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ata9.gallery.ru/albums/gallery/56294-89a73-20677673-m750x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1368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75656" y="1268760"/>
            <a:ext cx="6478488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Как встречали лето дети группы «Солнышко»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800" cap="all" dirty="0" smtClean="0">
              <a:solidFill>
                <a:srgbClr val="003399"/>
              </a:solidFill>
              <a:effectLst>
                <a:reflection blurRad="12700" stA="48000" endA="300" endPos="55000" dir="5400000" sy="-90000" algn="bl" rotWithShape="0"/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cap="all" dirty="0" smtClean="0">
                <a:solidFill>
                  <a:srgbClr val="003399"/>
                </a:solidFill>
                <a:effectLst>
                  <a:reflection blurRad="12700" stA="48000" endA="300" endPos="55000" dir="5400000" sy="-90000" algn="bl" rotWithShape="0"/>
                </a:effectLst>
                <a:latin typeface="Arial Black" pitchFamily="34" charset="0"/>
                <a:ea typeface="+mj-ea"/>
                <a:cs typeface="+mj-cs"/>
              </a:rPr>
              <a:t>2015 г.</a:t>
            </a:r>
            <a:endParaRPr kumimoji="0" lang="ru-RU" sz="4800" b="0" i="0" u="none" strike="noStrike" kern="1200" cap="all" spc="0" normalizeH="0" baseline="0" noProof="0" dirty="0">
              <a:ln>
                <a:noFill/>
              </a:ln>
              <a:solidFill>
                <a:srgbClr val="003399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-243408"/>
            <a:ext cx="2016224" cy="1700808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7776" y="404664"/>
            <a:ext cx="2016224" cy="1700808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0"/>
            <a:ext cx="2016224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фото дети 2015\фото праздник цветов 2015\DSC0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632848" cy="5724636"/>
          </a:xfrm>
          <a:prstGeom prst="rect">
            <a:avLst/>
          </a:prstGeom>
          <a:noFill/>
        </p:spPr>
      </p:pic>
      <p:pic>
        <p:nvPicPr>
          <p:cNvPr id="10" name="Picture 4" descr="http://www.picshare.ru/uploads/111127/6758xDdI7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72123" y="-22796"/>
            <a:ext cx="4392489" cy="3951265"/>
          </a:xfrm>
          <a:prstGeom prst="rect">
            <a:avLst/>
          </a:prstGeom>
          <a:noFill/>
        </p:spPr>
      </p:pic>
      <p:pic>
        <p:nvPicPr>
          <p:cNvPr id="12" name="Picture 2" descr="http://s30.postimg.org/bn0cnyp2p/eylem_3740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2936"/>
            <a:ext cx="4392488" cy="3761682"/>
          </a:xfrm>
          <a:prstGeom prst="rect">
            <a:avLst/>
          </a:prstGeom>
          <a:noFill/>
        </p:spPr>
      </p:pic>
      <p:pic>
        <p:nvPicPr>
          <p:cNvPr id="13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708" y="260648"/>
            <a:ext cx="2304772" cy="1944216"/>
          </a:xfrm>
          <a:prstGeom prst="rect">
            <a:avLst/>
          </a:prstGeom>
          <a:noFill/>
        </p:spPr>
      </p:pic>
      <p:pic>
        <p:nvPicPr>
          <p:cNvPr id="14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89017"/>
            <a:ext cx="2808312" cy="2368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фото дети 2015\фото праздник цветов 2015\DSC02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81680" y="188640"/>
            <a:ext cx="6624736" cy="4968552"/>
          </a:xfrm>
          <a:prstGeom prst="rect">
            <a:avLst/>
          </a:prstGeom>
          <a:noFill/>
        </p:spPr>
      </p:pic>
      <p:pic>
        <p:nvPicPr>
          <p:cNvPr id="12" name="Picture 4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509120"/>
            <a:ext cx="1944216" cy="1766689"/>
          </a:xfrm>
          <a:prstGeom prst="rect">
            <a:avLst/>
          </a:prstGeom>
          <a:noFill/>
        </p:spPr>
      </p:pic>
      <p:pic>
        <p:nvPicPr>
          <p:cNvPr id="13" name="Picture 2" descr="http://img-fotki.yandex.ru/get/5806/stamara30.25/0_520af_7f3fe020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76299"/>
            <a:ext cx="5715000" cy="5981701"/>
          </a:xfrm>
          <a:prstGeom prst="rect">
            <a:avLst/>
          </a:prstGeom>
          <a:noFill/>
        </p:spPr>
      </p:pic>
      <p:pic>
        <p:nvPicPr>
          <p:cNvPr id="14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840945"/>
            <a:ext cx="2808312" cy="2368983"/>
          </a:xfrm>
          <a:prstGeom prst="rect">
            <a:avLst/>
          </a:prstGeom>
          <a:noFill/>
        </p:spPr>
      </p:pic>
      <p:pic>
        <p:nvPicPr>
          <p:cNvPr id="15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869160"/>
            <a:ext cx="2016224" cy="1700808"/>
          </a:xfrm>
          <a:prstGeom prst="rect">
            <a:avLst/>
          </a:prstGeom>
          <a:noFill/>
        </p:spPr>
      </p:pic>
      <p:pic>
        <p:nvPicPr>
          <p:cNvPr id="16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2016224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дети 2015\фото праздник цветов 2015\DSC02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7680854" cy="5760640"/>
          </a:xfrm>
          <a:prstGeom prst="rect">
            <a:avLst/>
          </a:prstGeom>
          <a:noFill/>
        </p:spPr>
      </p:pic>
      <p:pic>
        <p:nvPicPr>
          <p:cNvPr id="8196" name="Picture 4" descr="http://www.playcast.ru/uploads/2015/02/16/121577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9940" y="692696"/>
            <a:ext cx="5764060" cy="6165304"/>
          </a:xfrm>
          <a:prstGeom prst="rect">
            <a:avLst/>
          </a:prstGeom>
          <a:noFill/>
        </p:spPr>
      </p:pic>
      <p:pic>
        <p:nvPicPr>
          <p:cNvPr id="6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941168"/>
            <a:ext cx="2016224" cy="1700808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373216"/>
            <a:ext cx="2016224" cy="1484784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7856" y="1916832"/>
            <a:ext cx="1296144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 дети 2015\фото праздник цветов 2015\DSC02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44342" cy="5733256"/>
          </a:xfrm>
          <a:prstGeom prst="rect">
            <a:avLst/>
          </a:prstGeom>
          <a:noFill/>
        </p:spPr>
      </p:pic>
      <p:pic>
        <p:nvPicPr>
          <p:cNvPr id="7" name="Picture 4" descr="http://s18.postimg.org/eb2o0zymx/eylem_22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4067944" cy="3241390"/>
          </a:xfrm>
          <a:prstGeom prst="rect">
            <a:avLst/>
          </a:prstGeom>
          <a:noFill/>
        </p:spPr>
      </p:pic>
      <p:pic>
        <p:nvPicPr>
          <p:cNvPr id="8" name="Picture 4" descr="http://airida.umi.ru/images/cms/data/flatcastbizpngsusler77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5292080" cy="3167844"/>
          </a:xfrm>
          <a:prstGeom prst="rect">
            <a:avLst/>
          </a:prstGeom>
          <a:noFill/>
        </p:spPr>
      </p:pic>
      <p:pic>
        <p:nvPicPr>
          <p:cNvPr id="9" name="Picture 4" descr="http://s18.postimg.org/eb2o0zymx/eylem_22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043745" y="3757744"/>
            <a:ext cx="3450839" cy="2749672"/>
          </a:xfrm>
          <a:prstGeom prst="rect">
            <a:avLst/>
          </a:prstGeom>
          <a:noFill/>
        </p:spPr>
      </p:pic>
      <p:pic>
        <p:nvPicPr>
          <p:cNvPr id="10" name="Picture 4" descr="http://airida.umi.ru/images/cms/data/flatcastbizpngsusler77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-243408"/>
            <a:ext cx="3923950" cy="2348880"/>
          </a:xfrm>
          <a:prstGeom prst="rect">
            <a:avLst/>
          </a:prstGeom>
          <a:noFill/>
        </p:spPr>
      </p:pic>
      <p:pic>
        <p:nvPicPr>
          <p:cNvPr id="11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13758" cy="2204864"/>
          </a:xfrm>
          <a:prstGeom prst="rect">
            <a:avLst/>
          </a:prstGeom>
          <a:noFill/>
        </p:spPr>
      </p:pic>
      <p:pic>
        <p:nvPicPr>
          <p:cNvPr id="12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405745"/>
            <a:ext cx="2736304" cy="2308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rosti.ru/patterns/00/0e/95/79e45317f7/%D0%A6%D0%B2%D0%B5%D1%82%D0%BE%D1%87%D0%BD%D1%8B%D0%B9%20%D1%83%D0%B3%D0%BE%D0%BB%D0%BE%D0%B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фото дети 2015\фото праздник цветов 2015\DSC02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646802"/>
            <a:ext cx="6768752" cy="5076563"/>
          </a:xfrm>
          <a:prstGeom prst="rect">
            <a:avLst/>
          </a:prstGeom>
          <a:noFill/>
        </p:spPr>
      </p:pic>
      <p:pic>
        <p:nvPicPr>
          <p:cNvPr id="5" name="Picture 4" descr="http://www.playcast.ru/uploads/2014/09/09/97767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587" y="188640"/>
            <a:ext cx="2720413" cy="2160240"/>
          </a:xfrm>
          <a:prstGeom prst="rect">
            <a:avLst/>
          </a:prstGeom>
          <a:noFill/>
        </p:spPr>
      </p:pic>
      <p:pic>
        <p:nvPicPr>
          <p:cNvPr id="6" name="Picture 4" descr="http://www.playcast.ru/uploads/2014/09/09/977678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2720413" cy="2160240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272310" cy="1916832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86023"/>
            <a:ext cx="2555776" cy="2155953"/>
          </a:xfrm>
          <a:prstGeom prst="rect">
            <a:avLst/>
          </a:prstGeom>
          <a:noFill/>
        </p:spPr>
      </p:pic>
      <p:pic>
        <p:nvPicPr>
          <p:cNvPr id="9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730" y="0"/>
            <a:ext cx="2613758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://lib2.podelise.ru/tw_files2/urls_571/24/d-23008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www.playcast.ru/uploads/2014/12/22/11219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571" y="3127397"/>
            <a:ext cx="3392730" cy="3419872"/>
          </a:xfrm>
          <a:prstGeom prst="rect">
            <a:avLst/>
          </a:prstGeom>
          <a:noFill/>
        </p:spPr>
      </p:pic>
      <p:pic>
        <p:nvPicPr>
          <p:cNvPr id="6" name="Picture 4" descr="http://www.playcast.ru/uploads/2014/12/22/112191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83371">
            <a:off x="5310022" y="3396493"/>
            <a:ext cx="3750951" cy="3213163"/>
          </a:xfrm>
          <a:prstGeom prst="rect">
            <a:avLst/>
          </a:prstGeom>
          <a:noFill/>
        </p:spPr>
      </p:pic>
      <p:pic>
        <p:nvPicPr>
          <p:cNvPr id="7" name="Picture 2" descr="http://img-fotki.yandex.ru/get/4601/tatyana2q8-medvedeva.a1/0_4b999_e5d42d32_X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188640"/>
            <a:ext cx="1728192" cy="1728192"/>
          </a:xfrm>
          <a:prstGeom prst="rect">
            <a:avLst/>
          </a:prstGeom>
          <a:noFill/>
        </p:spPr>
      </p:pic>
      <p:pic>
        <p:nvPicPr>
          <p:cNvPr id="8" name="Picture 2" descr="http://img-fotki.yandex.ru/get/4601/tatyana2q8-medvedeva.a1/0_4b999_e5d42d32_X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172819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vramku.ucoz.ru/_ph/2/713614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936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772816"/>
            <a:ext cx="597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Arial Black" pitchFamily="34" charset="0"/>
              </a:rPr>
              <a:t>Для начала мы высадили рассаду  и очень о ней заботились.</a:t>
            </a: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Arial Black" pitchFamily="34" charset="0"/>
              </a:rPr>
              <a:t>Радовались каждому первому листочку и цветочку.</a:t>
            </a:r>
            <a:endParaRPr lang="ru-RU" sz="3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pic>
        <p:nvPicPr>
          <p:cNvPr id="4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53136"/>
            <a:ext cx="2357672" cy="1988840"/>
          </a:xfrm>
          <a:prstGeom prst="rect">
            <a:avLst/>
          </a:prstGeom>
          <a:noFill/>
        </p:spPr>
      </p:pic>
      <p:pic>
        <p:nvPicPr>
          <p:cNvPr id="5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866" y="116632"/>
            <a:ext cx="2390134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ФОТО ЛЕНЕ\IMG_20150519_162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http://dsv2015.lubava26.com/attachments/Image/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81128"/>
            <a:ext cx="2592288" cy="2688442"/>
          </a:xfrm>
          <a:prstGeom prst="rect">
            <a:avLst/>
          </a:prstGeom>
          <a:noFill/>
        </p:spPr>
      </p:pic>
      <p:pic>
        <p:nvPicPr>
          <p:cNvPr id="8" name="Picture 6" descr="http://parnasse.ru/upload/comments/db31733d5d0b9d411409430a103d6f5b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3982" y="332656"/>
            <a:ext cx="2660506" cy="1872208"/>
          </a:xfrm>
          <a:prstGeom prst="rect">
            <a:avLst/>
          </a:prstGeom>
          <a:noFill/>
        </p:spPr>
      </p:pic>
      <p:pic>
        <p:nvPicPr>
          <p:cNvPr id="12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5157192"/>
            <a:ext cx="2016224" cy="17008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ФОТО ЛЕНЕ\IMG_20150519_16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8" descr="Смотреть картинки - Смотреть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302224"/>
            <a:ext cx="2555776" cy="2555776"/>
          </a:xfrm>
          <a:prstGeom prst="rect">
            <a:avLst/>
          </a:prstGeom>
          <a:noFill/>
        </p:spPr>
      </p:pic>
      <p:pic>
        <p:nvPicPr>
          <p:cNvPr id="6" name="Picture 2" descr="http://dreempics.com/img/picture/Apr/15/caceb9dc186edb3b69e6343904f2292b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0"/>
            <a:ext cx="2849009" cy="2665859"/>
          </a:xfrm>
          <a:prstGeom prst="rect">
            <a:avLst/>
          </a:prstGeom>
          <a:noFill/>
        </p:spPr>
      </p:pic>
      <p:pic>
        <p:nvPicPr>
          <p:cNvPr id="7" name="Picture 2" descr="http://img-fotki.yandex.ru/get/5805/svetlera.35/0_503f5_eb64af3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933056"/>
            <a:ext cx="5675784" cy="2924944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765785"/>
            <a:ext cx="2736304" cy="2308239"/>
          </a:xfrm>
          <a:prstGeom prst="rect">
            <a:avLst/>
          </a:prstGeom>
          <a:noFill/>
        </p:spPr>
      </p:pic>
      <p:pic>
        <p:nvPicPr>
          <p:cNvPr id="9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60648"/>
            <a:ext cx="2016224" cy="17008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F:\ФОТО ЛЕНЕ\IMG_20150519_162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8" descr="Смотреть картинки - Смотреть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769768"/>
            <a:ext cx="2088232" cy="2088232"/>
          </a:xfrm>
          <a:prstGeom prst="rect">
            <a:avLst/>
          </a:prstGeom>
          <a:noFill/>
        </p:spPr>
      </p:pic>
      <p:pic>
        <p:nvPicPr>
          <p:cNvPr id="13" name="Picture 4" descr="http://airida.umi.ru/images/cms/data/flatcastbizpngsusler77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21088"/>
            <a:ext cx="5292080" cy="3167844"/>
          </a:xfrm>
          <a:prstGeom prst="rect">
            <a:avLst/>
          </a:prstGeom>
          <a:noFill/>
        </p:spPr>
      </p:pic>
      <p:pic>
        <p:nvPicPr>
          <p:cNvPr id="14" name="Picture 2" descr="http://dreempics.com/img/picture/Apr/15/caceb9dc186edb3b69e6343904f2292b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2849009" cy="2665859"/>
          </a:xfrm>
          <a:prstGeom prst="rect">
            <a:avLst/>
          </a:prstGeom>
          <a:noFill/>
        </p:spPr>
      </p:pic>
      <p:pic>
        <p:nvPicPr>
          <p:cNvPr id="15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5131233"/>
            <a:ext cx="2046998" cy="1726767"/>
          </a:xfrm>
          <a:prstGeom prst="rect">
            <a:avLst/>
          </a:prstGeom>
          <a:noFill/>
        </p:spPr>
      </p:pic>
      <p:pic>
        <p:nvPicPr>
          <p:cNvPr id="16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72310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Елена\Desktop\фото петсовет 2015\20100117_153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6" descr="http://www.renders-graphiques.fr/image/upload/normal/fleurs_coin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0"/>
            <a:ext cx="3142931" cy="3140968"/>
          </a:xfrm>
          <a:prstGeom prst="rect">
            <a:avLst/>
          </a:prstGeom>
          <a:noFill/>
        </p:spPr>
      </p:pic>
      <p:pic>
        <p:nvPicPr>
          <p:cNvPr id="5" name="Picture 4" descr="http://www.playcast.ru/uploads/2015/01/22/1172297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95" y="4725144"/>
            <a:ext cx="8972705" cy="2132856"/>
          </a:xfrm>
          <a:prstGeom prst="rect">
            <a:avLst/>
          </a:prstGeom>
          <a:noFill/>
        </p:spPr>
      </p:pic>
      <p:pic>
        <p:nvPicPr>
          <p:cNvPr id="6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959279"/>
            <a:ext cx="2592288" cy="2186753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069500"/>
            <a:ext cx="2376264" cy="2004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фото петсовет 2015\20100117_153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user\Local Settings\Temporary Internet Files\Content.IE5\POBT0X2E\MC90012327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42" y="4953858"/>
            <a:ext cx="2100758" cy="19041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portal-preobrazenie.ru/sites/default/files/users/user528/buket_lili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168"/>
            <a:ext cx="3268745" cy="2132856"/>
          </a:xfrm>
          <a:prstGeom prst="rect">
            <a:avLst/>
          </a:prstGeom>
          <a:noFill/>
        </p:spPr>
      </p:pic>
      <p:pic>
        <p:nvPicPr>
          <p:cNvPr id="7" name="Picture 2" descr="http://dreempics.com/img/picture/Apr/15/caceb9dc186edb3b69e6343904f2292b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3408"/>
            <a:ext cx="2849009" cy="2665859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941168"/>
            <a:ext cx="2448272" cy="1700808"/>
          </a:xfrm>
          <a:prstGeom prst="rect">
            <a:avLst/>
          </a:prstGeom>
          <a:noFill/>
        </p:spPr>
      </p:pic>
      <p:pic>
        <p:nvPicPr>
          <p:cNvPr id="9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016224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www.grafamania.net/uploads/posts/2009-05/1242018718_convert-of-podruz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764704"/>
            <a:ext cx="63367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Arial Black" pitchFamily="34" charset="0"/>
              </a:rPr>
              <a:t>В </a:t>
            </a:r>
            <a:r>
              <a:rPr lang="ru-RU" sz="2400" b="1" dirty="0">
                <a:solidFill>
                  <a:srgbClr val="003399"/>
                </a:solidFill>
                <a:latin typeface="Arial Black" pitchFamily="34" charset="0"/>
              </a:rPr>
              <a:t>ПРАЗДНИЧНОЙ, ШУММНОЙ И ВЕСЕЛОЙ ОБСТАНОВКЕ ПРОШЕЛ КОСТЮМИРОВАННЫЙ ПРАЗДНИК ЦВЕТОВ.</a:t>
            </a:r>
          </a:p>
          <a:p>
            <a:pPr algn="ctr"/>
            <a:r>
              <a:rPr lang="ru-RU" sz="2400" b="1" dirty="0">
                <a:solidFill>
                  <a:srgbClr val="003399"/>
                </a:solidFill>
                <a:latin typeface="Arial Black" pitchFamily="34" charset="0"/>
              </a:rPr>
              <a:t>ДЕТИ ОТПРАВИЛИСЬ В ПУТЕШЕСТВИЕ ЗА СКАЗОЧНЫМ ЦВЕТКОМ. ПЕЛИ, ТАНЦЕВАЛИ, ИГРАЛИ, ОТГАДЫВАЛИ ЗАГАДКИ ВМЕСТЕ С ДВУМЯ ВЕСЕЛЫМИ КЛОУНАМИ.</a:t>
            </a:r>
          </a:p>
          <a:p>
            <a:pPr algn="ctr"/>
            <a:r>
              <a:rPr lang="ru-RU" dirty="0"/>
              <a:t> </a:t>
            </a:r>
          </a:p>
        </p:txBody>
      </p:sp>
      <p:pic>
        <p:nvPicPr>
          <p:cNvPr id="5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60647"/>
            <a:ext cx="2232248" cy="1883037"/>
          </a:xfrm>
          <a:prstGeom prst="rect">
            <a:avLst/>
          </a:prstGeom>
          <a:noFill/>
        </p:spPr>
      </p:pic>
      <p:pic>
        <p:nvPicPr>
          <p:cNvPr id="6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0561"/>
            <a:ext cx="2699792" cy="2277439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4808" y="5013176"/>
            <a:ext cx="2357672" cy="1988840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43034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дети 2015\фото праздник цветов 2015\DSC02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  <p:pic>
        <p:nvPicPr>
          <p:cNvPr id="5" name="Picture 4" descr="http://www.playcast.ru/uploads/2015/05/20/136691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-396552" y="-747464"/>
            <a:ext cx="9828584" cy="7389440"/>
          </a:xfrm>
          <a:prstGeom prst="rect">
            <a:avLst/>
          </a:prstGeom>
          <a:noFill/>
        </p:spPr>
      </p:pic>
      <p:pic>
        <p:nvPicPr>
          <p:cNvPr id="6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43034" cy="2060848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730" y="4653136"/>
            <a:ext cx="2613758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115</TotalTime>
  <Words>63</Words>
  <Application>Microsoft Office PowerPoint</Application>
  <PresentationFormat>Экран (4:3)</PresentationFormat>
  <Paragraphs>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RePack by Diakov</cp:lastModifiedBy>
  <cp:revision>12</cp:revision>
  <dcterms:created xsi:type="dcterms:W3CDTF">2015-09-13T07:01:58Z</dcterms:created>
  <dcterms:modified xsi:type="dcterms:W3CDTF">2015-09-13T08:57:26Z</dcterms:modified>
</cp:coreProperties>
</file>